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D0E7-6640-82C7-B02B-48A092442935}"/>
              </a:ext>
            </a:extLst>
          </p:cNvPr>
          <p:cNvGrpSpPr/>
          <p:nvPr/>
        </p:nvGrpSpPr>
        <p:grpSpPr>
          <a:xfrm>
            <a:off x="2209792" y="457194"/>
            <a:ext cx="7772416" cy="5943612"/>
            <a:chOff x="2209792" y="457194"/>
            <a:chExt cx="7772416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578BE-20CC-5009-CB73-3CC94B74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457194"/>
              <a:ext cx="7772416" cy="594361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71253F-DFDA-22EA-4597-03288F261709}"/>
                </a:ext>
              </a:extLst>
            </p:cNvPr>
            <p:cNvGrpSpPr/>
            <p:nvPr/>
          </p:nvGrpSpPr>
          <p:grpSpPr>
            <a:xfrm>
              <a:off x="3867995" y="739805"/>
              <a:ext cx="4818242" cy="4835301"/>
              <a:chOff x="3867995" y="739805"/>
              <a:chExt cx="4818242" cy="48353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ADE61-7B19-CEF3-8AD5-2126BDB3F6EA}"/>
                  </a:ext>
                </a:extLst>
              </p:cNvPr>
              <p:cNvSpPr txBox="1"/>
              <p:nvPr/>
            </p:nvSpPr>
            <p:spPr>
              <a:xfrm>
                <a:off x="3934814" y="739805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F1ED8-0B93-0A4F-94AD-B4592510B1CA}"/>
                  </a:ext>
                </a:extLst>
              </p:cNvPr>
              <p:cNvSpPr txBox="1"/>
              <p:nvPr/>
            </p:nvSpPr>
            <p:spPr>
              <a:xfrm>
                <a:off x="5975447" y="746068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3AF389-0D1C-1B14-8608-D2E52FB059C5}"/>
                  </a:ext>
                </a:extLst>
              </p:cNvPr>
              <p:cNvSpPr txBox="1"/>
              <p:nvPr/>
            </p:nvSpPr>
            <p:spPr>
              <a:xfrm>
                <a:off x="7931626" y="7460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2403F-4551-84A3-3979-0C4F75B0C0CA}"/>
                  </a:ext>
                </a:extLst>
              </p:cNvPr>
              <p:cNvSpPr txBox="1"/>
              <p:nvPr/>
            </p:nvSpPr>
            <p:spPr>
              <a:xfrm>
                <a:off x="3867996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4175F3-6D26-4388-3EE1-43CE97EB254D}"/>
                  </a:ext>
                </a:extLst>
              </p:cNvPr>
              <p:cNvSpPr txBox="1"/>
              <p:nvPr/>
            </p:nvSpPr>
            <p:spPr>
              <a:xfrm>
                <a:off x="5968623" y="1885664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F67DD0-43FE-30A1-02E6-FB8EE90D5AA3}"/>
                  </a:ext>
                </a:extLst>
              </p:cNvPr>
              <p:cNvSpPr txBox="1"/>
              <p:nvPr/>
            </p:nvSpPr>
            <p:spPr>
              <a:xfrm>
                <a:off x="8006690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F735F-D14F-3194-2A69-700CAFBA8E9E}"/>
                  </a:ext>
                </a:extLst>
              </p:cNvPr>
              <p:cNvSpPr txBox="1"/>
              <p:nvPr/>
            </p:nvSpPr>
            <p:spPr>
              <a:xfrm>
                <a:off x="3867995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09E32-B4C0-DB76-E105-8C1662B87259}"/>
                  </a:ext>
                </a:extLst>
              </p:cNvPr>
              <p:cNvSpPr txBox="1"/>
              <p:nvPr/>
            </p:nvSpPr>
            <p:spPr>
              <a:xfrm>
                <a:off x="5968623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69E2E-B72E-8680-AA6C-EC2F30DAD4C3}"/>
                  </a:ext>
                </a:extLst>
              </p:cNvPr>
              <p:cNvSpPr txBox="1"/>
              <p:nvPr/>
            </p:nvSpPr>
            <p:spPr>
              <a:xfrm>
                <a:off x="7931625" y="302867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CB6D0B-1CB3-D4CF-F930-84FB8D79782D}"/>
                  </a:ext>
                </a:extLst>
              </p:cNvPr>
              <p:cNvSpPr txBox="1"/>
              <p:nvPr/>
            </p:nvSpPr>
            <p:spPr>
              <a:xfrm>
                <a:off x="3949883" y="417394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65E50-1CE7-FB15-E028-9674D211BA0E}"/>
                  </a:ext>
                </a:extLst>
              </p:cNvPr>
              <p:cNvSpPr txBox="1"/>
              <p:nvPr/>
            </p:nvSpPr>
            <p:spPr>
              <a:xfrm>
                <a:off x="5968623" y="4172228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0AB065-5F0C-C22E-7A59-448825A12103}"/>
                  </a:ext>
                </a:extLst>
              </p:cNvPr>
              <p:cNvSpPr txBox="1"/>
              <p:nvPr/>
            </p:nvSpPr>
            <p:spPr>
              <a:xfrm>
                <a:off x="8006690" y="41682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A35F84-C6FF-AA17-65FE-FA915B51C85F}"/>
                  </a:ext>
                </a:extLst>
              </p:cNvPr>
              <p:cNvSpPr txBox="1"/>
              <p:nvPr/>
            </p:nvSpPr>
            <p:spPr>
              <a:xfrm>
                <a:off x="3949883" y="532262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5AE9-A538-EAB3-32D5-481CE9F8659F}"/>
                  </a:ext>
                </a:extLst>
              </p:cNvPr>
              <p:cNvSpPr txBox="1"/>
              <p:nvPr/>
            </p:nvSpPr>
            <p:spPr>
              <a:xfrm>
                <a:off x="5968622" y="531919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3598D-AE6B-4EBA-4B67-26B47F3DBD49}"/>
                  </a:ext>
                </a:extLst>
              </p:cNvPr>
              <p:cNvSpPr txBox="1"/>
              <p:nvPr/>
            </p:nvSpPr>
            <p:spPr>
              <a:xfrm>
                <a:off x="7975415" y="5319193"/>
                <a:ext cx="5868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372864" y="1369899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204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13</cp:revision>
  <dcterms:created xsi:type="dcterms:W3CDTF">2024-11-04T21:07:10Z</dcterms:created>
  <dcterms:modified xsi:type="dcterms:W3CDTF">2024-12-12T21:29:41Z</dcterms:modified>
</cp:coreProperties>
</file>